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75" r:id="rId2"/>
  </p:sldIdLst>
  <p:sldSz cx="9144000" cy="6858000" type="screen4x3"/>
  <p:notesSz cx="9866313" cy="67357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5BE263C-DBD7-4A20-BB59-AAB30ACAA65A}" styleName="中間スタイル 3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95890" autoAdjust="0"/>
  </p:normalViewPr>
  <p:slideViewPr>
    <p:cSldViewPr snapToGrid="0">
      <p:cViewPr varScale="1">
        <p:scale>
          <a:sx n="106" d="100"/>
          <a:sy n="106" d="100"/>
        </p:scale>
        <p:origin x="151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276255" cy="33814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587733" y="0"/>
            <a:ext cx="4276254" cy="33814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C1944D-855C-4BF0-BCD2-9564E68995C2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6397620"/>
            <a:ext cx="4276255" cy="33814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587733" y="6397620"/>
            <a:ext cx="4276254" cy="33814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B5725B-6C8D-439F-B6AD-5A358C2C91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21780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275403" cy="3379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88627" y="0"/>
            <a:ext cx="4275403" cy="3379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B14F3-2C84-47D6-B640-23B7AEB4E855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417888" y="841375"/>
            <a:ext cx="3030537" cy="2273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6632" y="3241586"/>
            <a:ext cx="7893050" cy="265220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6397807"/>
            <a:ext cx="4275403" cy="337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88627" y="6397807"/>
            <a:ext cx="4275403" cy="337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CAB6F5-605A-48F6-8418-4A1A9A9C66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838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募集要項を一緒に確認する。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AB6F5-605A-48F6-8418-4A1A9A9C66C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99548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05C2D-9171-496D-A597-55E489AE02B5}" type="datetime1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18D1-F2E4-4110-BCAF-C72F6B27B3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6798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72B5C-F999-44D2-889D-9FA6C033C3BF}" type="datetime1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18D1-F2E4-4110-BCAF-C72F6B27B3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6745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87C33-613F-4075-9F83-138E73878BC5}" type="datetime1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18D1-F2E4-4110-BCAF-C72F6B27B3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145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CDABA-A2D3-4858-9C68-693BDD7FF245}" type="datetime1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18D1-F2E4-4110-BCAF-C72F6B27B3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2916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0DB68-8B57-40A3-A3D4-3EE8E57E24BC}" type="datetime1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18D1-F2E4-4110-BCAF-C72F6B27B3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2602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737E6-8DC8-41ED-80D7-23CE948DAAA3}" type="datetime1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18D1-F2E4-4110-BCAF-C72F6B27B3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5527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83C43-4AD7-4FE9-922E-B526B62B6D38}" type="datetime1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18D1-F2E4-4110-BCAF-C72F6B27B3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1705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14B89-D986-4EDF-B58E-4DDF7D5CCAE8}" type="datetime1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18D1-F2E4-4110-BCAF-C72F6B27B3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9715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7925F-8985-479F-A845-2BD9C7C5AA3B}" type="datetime1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18D1-F2E4-4110-BCAF-C72F6B27B3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5932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6D717-5CA2-4C03-9DA0-97BA6A9A118E}" type="datetime1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18D1-F2E4-4110-BCAF-C72F6B27B3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6206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74E1F-E034-4B9A-B506-93AEF3393A3D}" type="datetime1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18D1-F2E4-4110-BCAF-C72F6B27B3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8106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BF0437-64C8-4729-A4B1-402C261EC9EF}" type="datetime1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618D1-F2E4-4110-BCAF-C72F6B27B3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4460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hyperlink" Target="mailto:outbound@gifu-u.ac.jp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5269" y="200025"/>
            <a:ext cx="4981806" cy="2143125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27180" y="545418"/>
            <a:ext cx="457317" cy="257569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19200" y="626578"/>
            <a:ext cx="6858000" cy="1019174"/>
          </a:xfrm>
        </p:spPr>
        <p:txBody>
          <a:bodyPr>
            <a:normAutofit/>
          </a:bodyPr>
          <a:lstStyle/>
          <a:p>
            <a:r>
              <a:rPr lang="ja-JP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</a:rPr>
              <a:t>アルバータ大学</a:t>
            </a:r>
            <a:r>
              <a:rPr lang="en-US" altLang="ja-JP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</a:rPr>
              <a:t>EST</a:t>
            </a:r>
            <a:r>
              <a:rPr lang="ja-JP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</a:rPr>
              <a:t>プログラム</a:t>
            </a:r>
            <a:br>
              <a:rPr lang="ja-JP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</a:rPr>
            </a:br>
            <a:r>
              <a:rPr lang="en-US" altLang="ja-JP" sz="2800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</a:rPr>
              <a:t>E</a:t>
            </a:r>
            <a:r>
              <a:rPr lang="en-US" altLang="ja-JP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</a:rPr>
              <a:t>nglish for </a:t>
            </a:r>
            <a:r>
              <a:rPr lang="en-US" altLang="ja-JP" sz="2800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</a:rPr>
              <a:t>S</a:t>
            </a:r>
            <a:r>
              <a:rPr lang="en-US" altLang="ja-JP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</a:rPr>
              <a:t>cience &amp; </a:t>
            </a:r>
            <a:r>
              <a:rPr lang="en-US" altLang="ja-JP" sz="2800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</a:rPr>
              <a:t>T</a:t>
            </a:r>
            <a:r>
              <a:rPr lang="en-US" altLang="ja-JP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</a:rPr>
              <a:t>echnology</a:t>
            </a:r>
            <a:endParaRPr lang="ja-JP" altLang="en-US" sz="2800" b="1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69716" y="1904015"/>
            <a:ext cx="8874284" cy="4290768"/>
          </a:xfrm>
        </p:spPr>
        <p:txBody>
          <a:bodyPr anchor="ctr">
            <a:noAutofit/>
          </a:bodyPr>
          <a:lstStyle/>
          <a:p>
            <a:pPr algn="l"/>
            <a:r>
              <a:rPr lang="ja-JP" altLang="en-US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募集</a:t>
            </a:r>
            <a:r>
              <a:rPr kumimoji="1" lang="ja-JP" altLang="en-US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情報</a:t>
            </a:r>
            <a:endParaRPr kumimoji="1" lang="en-US" altLang="ja-JP" sz="1800" b="1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algn="l"/>
            <a:r>
              <a:rPr kumimoji="1" lang="ja-JP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１）申込締切：</a:t>
            </a:r>
            <a:r>
              <a:rPr kumimoji="1" lang="en-US" altLang="ja-JP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2023</a:t>
            </a:r>
            <a:r>
              <a:rPr kumimoji="1" lang="ja-JP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年</a:t>
            </a:r>
            <a:r>
              <a:rPr kumimoji="1" lang="en-US" altLang="ja-JP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11</a:t>
            </a:r>
            <a:r>
              <a:rPr kumimoji="1" lang="ja-JP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月</a:t>
            </a:r>
            <a:r>
              <a:rPr kumimoji="1" lang="en-US" altLang="ja-JP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20</a:t>
            </a:r>
            <a:r>
              <a:rPr kumimoji="1" lang="ja-JP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日（月）</a:t>
            </a:r>
            <a:r>
              <a:rPr kumimoji="1" lang="en-US" altLang="ja-JP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17</a:t>
            </a:r>
            <a:r>
              <a:rPr kumimoji="1" lang="ja-JP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：</a:t>
            </a:r>
            <a:r>
              <a:rPr kumimoji="1" lang="en-US" altLang="ja-JP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00</a:t>
            </a:r>
            <a:r>
              <a:rPr kumimoji="1" lang="ja-JP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（厳守）</a:t>
            </a:r>
            <a:endParaRPr lang="en-US" altLang="ja-JP" sz="1800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algn="l"/>
            <a:r>
              <a:rPr kumimoji="1" lang="ja-JP" altLang="en-US" sz="1800" dirty="0">
                <a:latin typeface="+mn-ea"/>
              </a:rPr>
              <a:t>　　　　　　　</a:t>
            </a:r>
            <a:r>
              <a:rPr kumimoji="1" lang="en-US" altLang="ja-JP" sz="1400" dirty="0">
                <a:solidFill>
                  <a:srgbClr val="FF0000"/>
                </a:solidFill>
                <a:latin typeface="+mn-ea"/>
              </a:rPr>
              <a:t>※</a:t>
            </a:r>
            <a:r>
              <a:rPr kumimoji="1" lang="ja-JP" altLang="en-US" sz="1400" dirty="0">
                <a:solidFill>
                  <a:srgbClr val="FF0000"/>
                </a:solidFill>
                <a:latin typeface="+mn-ea"/>
              </a:rPr>
              <a:t>保護者とも相談してください。</a:t>
            </a:r>
            <a:endParaRPr lang="en-US" altLang="ja-JP" sz="1400" dirty="0">
              <a:solidFill>
                <a:srgbClr val="FF0000"/>
              </a:solidFill>
              <a:latin typeface="+mn-ea"/>
            </a:endParaRPr>
          </a:p>
          <a:p>
            <a:pPr algn="l"/>
            <a:r>
              <a:rPr lang="ja-JP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２）申込先　：グローカル推進機構・留学支援室（図書館１</a:t>
            </a:r>
            <a:r>
              <a:rPr lang="en-US" altLang="ja-JP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F</a:t>
            </a:r>
            <a:r>
              <a:rPr lang="ja-JP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）へ持参</a:t>
            </a:r>
            <a:endParaRPr lang="en-US" altLang="ja-JP" sz="1800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algn="l"/>
            <a:r>
              <a:rPr lang="ja-JP" altLang="en-US" sz="1800" dirty="0">
                <a:latin typeface="+mn-ea"/>
              </a:rPr>
              <a:t>　　　　　　</a:t>
            </a:r>
            <a:r>
              <a:rPr lang="ja-JP" altLang="en-US" sz="1400" dirty="0">
                <a:latin typeface="+mn-ea"/>
              </a:rPr>
              <a:t>　</a:t>
            </a:r>
            <a:r>
              <a:rPr lang="en-US" altLang="ja-JP" sz="1800" dirty="0">
                <a:latin typeface="+mn-ea"/>
              </a:rPr>
              <a:t>Email: </a:t>
            </a:r>
            <a:r>
              <a:rPr lang="en-US" altLang="ja-JP" sz="1800" dirty="0">
                <a:latin typeface="+mn-ea"/>
                <a:hlinkClick r:id="rId5"/>
              </a:rPr>
              <a:t>outbound@t.gifu-u.ac.jp</a:t>
            </a:r>
            <a:r>
              <a:rPr lang="ja-JP" altLang="en-US" sz="1400" dirty="0">
                <a:latin typeface="+mn-ea"/>
              </a:rPr>
              <a:t>　</a:t>
            </a:r>
            <a:r>
              <a:rPr lang="en-US" altLang="ja-JP" sz="1400" dirty="0">
                <a:solidFill>
                  <a:srgbClr val="FF0000"/>
                </a:solidFill>
                <a:latin typeface="+mn-ea"/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  <a:latin typeface="+mn-ea"/>
              </a:rPr>
              <a:t>メールでの提出も可。</a:t>
            </a:r>
            <a:endParaRPr lang="en-US" altLang="ja-JP" sz="1400" dirty="0">
              <a:solidFill>
                <a:srgbClr val="FF0000"/>
              </a:solidFill>
              <a:latin typeface="+mn-ea"/>
            </a:endParaRPr>
          </a:p>
          <a:p>
            <a:pPr algn="l"/>
            <a:r>
              <a:rPr lang="ja-JP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３）申請書類：①</a:t>
            </a:r>
            <a:r>
              <a:rPr lang="en-US" altLang="ja-JP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Application Form</a:t>
            </a:r>
            <a:r>
              <a:rPr lang="ja-JP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、②</a:t>
            </a:r>
            <a:r>
              <a:rPr lang="en-US" altLang="ja-JP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TOEIC</a:t>
            </a:r>
            <a:r>
              <a:rPr lang="ja-JP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等スコアレコードの写し（ある場合）</a:t>
            </a:r>
            <a:endParaRPr lang="en-US" altLang="ja-JP" sz="1800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algn="l"/>
            <a:r>
              <a:rPr lang="ja-JP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４）募集定員：なし（ただし、参加希望者が少ない場合、実施されない可能性有り）</a:t>
            </a:r>
            <a:endParaRPr lang="en-US" altLang="ja-JP" sz="1800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algn="l"/>
            <a:r>
              <a:rPr lang="ja-JP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５）参加可否通知：</a:t>
            </a:r>
            <a:r>
              <a:rPr lang="en-US" altLang="ja-JP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2023</a:t>
            </a:r>
            <a:r>
              <a:rPr lang="ja-JP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年</a:t>
            </a:r>
            <a:r>
              <a:rPr lang="en-US" altLang="ja-JP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12</a:t>
            </a:r>
            <a:r>
              <a:rPr lang="ja-JP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月中旬（予定）</a:t>
            </a:r>
            <a:endParaRPr lang="en-US" altLang="ja-JP" sz="1800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algn="l"/>
            <a:r>
              <a:rPr lang="ja-JP" altLang="en-US" dirty="0">
                <a:latin typeface="+mn-ea"/>
              </a:rPr>
              <a:t>　　</a:t>
            </a:r>
            <a:r>
              <a:rPr lang="en-US" altLang="ja-JP" sz="1400" dirty="0">
                <a:solidFill>
                  <a:srgbClr val="FF0000"/>
                </a:solidFill>
                <a:latin typeface="+mn-ea"/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  <a:latin typeface="+mn-ea"/>
              </a:rPr>
              <a:t>大学メールアドレス宛に通知するため、転送設定をするなど、必ずメールを確認してください。</a:t>
            </a:r>
            <a:endParaRPr lang="en-US" altLang="ja-JP" sz="1600" u="sng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18D1-F2E4-4110-BCAF-C72F6B27B351}" type="slidenum">
              <a:rPr kumimoji="1" lang="ja-JP" altLang="en-US" smtClean="0">
                <a:solidFill>
                  <a:schemeClr val="tx1"/>
                </a:solidFill>
                <a:latin typeface="+mn-ea"/>
              </a:rPr>
              <a:t>1</a:t>
            </a:fld>
            <a:endParaRPr kumimoji="1" lang="ja-JP" altLang="en-US" dirty="0">
              <a:solidFill>
                <a:schemeClr val="tx1"/>
              </a:solidFill>
              <a:latin typeface="+mn-ea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859" y="788146"/>
            <a:ext cx="692944" cy="696038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3600334" y="6399888"/>
            <a:ext cx="1971675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5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グローカル推進機構</a:t>
            </a:r>
          </a:p>
        </p:txBody>
      </p:sp>
    </p:spTree>
    <p:extLst>
      <p:ext uri="{BB962C8B-B14F-4D97-AF65-F5344CB8AC3E}">
        <p14:creationId xmlns:p14="http://schemas.microsoft.com/office/powerpoint/2010/main" val="4426778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1035</TotalTime>
  <Words>164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Arial</vt:lpstr>
      <vt:lpstr>Calibri</vt:lpstr>
      <vt:lpstr>Calibri Light</vt:lpstr>
      <vt:lpstr>Office テーマ</vt:lpstr>
      <vt:lpstr>アルバータ大学ESTプログラム English for Science &amp; Technology</vt:lpstr>
    </vt:vector>
  </TitlesOfParts>
  <Company>国立大学法人岐阜大学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グリフィス大学・アルバータ大学 サマースクール 申込みの流れ</dc:title>
  <dc:creator>情報連携統括本部</dc:creator>
  <cp:lastModifiedBy>WAKAZONO Yusei</cp:lastModifiedBy>
  <cp:revision>106</cp:revision>
  <cp:lastPrinted>2023-10-29T23:25:01Z</cp:lastPrinted>
  <dcterms:created xsi:type="dcterms:W3CDTF">2018-03-12T23:32:53Z</dcterms:created>
  <dcterms:modified xsi:type="dcterms:W3CDTF">2023-11-02T07:13:54Z</dcterms:modified>
</cp:coreProperties>
</file>