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5890" autoAdjust="0"/>
  </p:normalViewPr>
  <p:slideViewPr>
    <p:cSldViewPr snapToGrid="0">
      <p:cViewPr varScale="1">
        <p:scale>
          <a:sx n="106" d="100"/>
          <a:sy n="106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1944D-855C-4BF0-BCD2-9564E68995C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5725B-6C8D-439F-B6AD-5A358C2C91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178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B14F3-2C84-47D6-B640-23B7AEB4E855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AB6F5-605A-48F6-8418-4A1A9A9C66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38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募集要項を一緒に確認する。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AB6F5-605A-48F6-8418-4A1A9A9C66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413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5C2D-9171-496D-A597-55E489AE02B5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9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2B5C-F999-44D2-889D-9FA6C033C3BF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74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7C33-613F-4075-9F83-138E73878BC5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4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DABA-A2D3-4858-9C68-693BDD7FF245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91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DB68-8B57-40A3-A3D4-3EE8E57E24BC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60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37E6-8DC8-41ED-80D7-23CE948DAAA3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52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3C43-4AD7-4FE9-922E-B526B62B6D38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0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4B89-D986-4EDF-B58E-4DDF7D5CCAE8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925F-8985-479F-A845-2BD9C7C5AA3B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3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D717-5CA2-4C03-9DA0-97BA6A9A118E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0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4E1F-E034-4B9A-B506-93AEF3393A3D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10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F0437-64C8-4729-A4B1-402C261EC9EF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46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outbound@t.gifu-u.ac.jp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269" y="200025"/>
            <a:ext cx="4981806" cy="214312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7180" y="545418"/>
            <a:ext cx="457317" cy="25756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9200" y="626578"/>
            <a:ext cx="6858000" cy="1019174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アルバータ大学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EFN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プログラム</a:t>
            </a:r>
            <a:b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</a:br>
            <a:r>
              <a:rPr lang="en-US" altLang="ja-JP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E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nglish </a:t>
            </a:r>
            <a:r>
              <a:rPr lang="en-US" altLang="ja-JP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f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or </a:t>
            </a:r>
            <a:r>
              <a:rPr lang="en-US" altLang="ja-JP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N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ursing</a:t>
            </a:r>
            <a:endParaRPr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5859" y="1904015"/>
            <a:ext cx="8047361" cy="4753960"/>
          </a:xfrm>
        </p:spPr>
        <p:txBody>
          <a:bodyPr anchor="ctr">
            <a:noAutofit/>
          </a:bodyPr>
          <a:lstStyle/>
          <a:p>
            <a:pPr algn="l"/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募集</a:t>
            </a:r>
            <a:r>
              <a:rPr kumimoji="1"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情報</a:t>
            </a:r>
            <a:endParaRPr kumimoji="1"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１）申込締切：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2023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年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11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月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日（月）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17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：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00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（厳守）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kumimoji="1" lang="ja-JP" altLang="en-US" sz="1600" dirty="0">
                <a:latin typeface="+mn-ea"/>
              </a:rPr>
              <a:t>　　　　　　　</a:t>
            </a:r>
            <a:r>
              <a:rPr kumimoji="1" lang="en-US" altLang="ja-JP" sz="1600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600" dirty="0">
                <a:solidFill>
                  <a:srgbClr val="FF0000"/>
                </a:solidFill>
                <a:latin typeface="+mn-ea"/>
              </a:rPr>
              <a:t>保護者とも相談してください。</a:t>
            </a:r>
            <a:endParaRPr lang="en-US" altLang="ja-JP" sz="1600" dirty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２）申込先　：以下の方法により、参加を希望する旨を連絡してください。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1600" dirty="0"/>
              <a:t>　　 ・</a:t>
            </a:r>
            <a:r>
              <a:rPr lang="ja-JP" altLang="en-US" sz="1600"/>
              <a:t>岐大生：</a:t>
            </a:r>
            <a:r>
              <a:rPr lang="en-US" altLang="ja-JP" sz="1600"/>
              <a:t>TACT</a:t>
            </a:r>
            <a:r>
              <a:rPr lang="ja-JP" altLang="en-US" sz="1600" dirty="0"/>
              <a:t>「看護学科学務係 事務連絡用」メッセージの宛先で「佐々木 彩</a:t>
            </a:r>
            <a:endParaRPr lang="en-US" altLang="ja-JP" sz="1600" dirty="0"/>
          </a:p>
          <a:p>
            <a:pPr algn="l"/>
            <a:r>
              <a:rPr lang="ja-JP" altLang="en-US" sz="1600" dirty="0"/>
              <a:t>　　　子」（看護学科准教授）を選択 （送信先が上手く見つからない方は、看護学</a:t>
            </a:r>
            <a:endParaRPr lang="en-US" altLang="ja-JP" sz="1600" dirty="0"/>
          </a:p>
          <a:p>
            <a:pPr algn="l"/>
            <a:r>
              <a:rPr lang="ja-JP" altLang="en-US" sz="1600" dirty="0"/>
              <a:t>　　　科学務係の稲垣さんにお問い合わせください。） </a:t>
            </a:r>
            <a:r>
              <a:rPr lang="ja-JP" altLang="en-US" sz="1600" dirty="0">
                <a:latin typeface="+mn-ea"/>
              </a:rPr>
              <a:t>　　</a:t>
            </a:r>
            <a:endParaRPr lang="en-US" altLang="ja-JP" sz="1600" dirty="0">
              <a:latin typeface="+mn-ea"/>
            </a:endParaRPr>
          </a:p>
          <a:p>
            <a:pPr algn="l"/>
            <a:r>
              <a:rPr lang="ja-JP" altLang="en-US" sz="1600" dirty="0">
                <a:latin typeface="+mn-ea"/>
              </a:rPr>
              <a:t>　　・名大生：</a:t>
            </a:r>
            <a:r>
              <a:rPr lang="en-US" altLang="ja-JP" sz="1600" dirty="0">
                <a:latin typeface="+mn-ea"/>
                <a:hlinkClick r:id="rId5"/>
              </a:rPr>
              <a:t>outbound@t.gifu-u.ac.jp</a:t>
            </a:r>
            <a:r>
              <a:rPr lang="ja-JP" altLang="en-US" sz="1600" dirty="0">
                <a:latin typeface="+mn-ea"/>
              </a:rPr>
              <a:t>（グローカル推進機構・留学支援室）へメー</a:t>
            </a:r>
            <a:endParaRPr lang="en-US" altLang="ja-JP" sz="1600" dirty="0">
              <a:latin typeface="+mn-ea"/>
            </a:endParaRPr>
          </a:p>
          <a:p>
            <a:pPr algn="l"/>
            <a:r>
              <a:rPr lang="ja-JP" altLang="en-US" sz="1600" dirty="0">
                <a:latin typeface="+mn-ea"/>
              </a:rPr>
              <a:t>　　　ルで連絡</a:t>
            </a:r>
            <a:endParaRPr lang="en-US" altLang="ja-JP" sz="1600" dirty="0">
              <a:latin typeface="+mn-ea"/>
            </a:endParaRPr>
          </a:p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３）募集定員：なし（ただし、参加希望者が少ない場合、実施されない可能性有り）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４）参加可否通知：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2023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年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12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月中旬（予定）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dirty="0">
                <a:latin typeface="+mn-ea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大学メールアドレス宛に通知するため、転送設定をするなど、必ずメールを確認し</a:t>
            </a:r>
            <a:endParaRPr lang="en-US" altLang="ja-JP" sz="1400" dirty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　　　　</a:t>
            </a:r>
            <a:r>
              <a:rPr lang="ja-JP" altLang="en-US" sz="1400" dirty="0" err="1">
                <a:solidFill>
                  <a:srgbClr val="FF0000"/>
                </a:solidFill>
                <a:latin typeface="+mn-ea"/>
              </a:rPr>
              <a:t>て</a:t>
            </a:r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ください。</a:t>
            </a:r>
            <a:endParaRPr lang="en-US" altLang="ja-JP" sz="1600" u="sng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>
                <a:solidFill>
                  <a:schemeClr val="tx1"/>
                </a:solidFill>
                <a:latin typeface="+mn-ea"/>
              </a:rPr>
              <a:t>1</a:t>
            </a:fld>
            <a:endParaRPr kumimoji="1" lang="ja-JP" altLang="en-US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59" y="788146"/>
            <a:ext cx="692944" cy="69603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600334" y="6399888"/>
            <a:ext cx="19716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グローカル推進機構</a:t>
            </a:r>
          </a:p>
        </p:txBody>
      </p:sp>
    </p:spTree>
    <p:extLst>
      <p:ext uri="{BB962C8B-B14F-4D97-AF65-F5344CB8AC3E}">
        <p14:creationId xmlns:p14="http://schemas.microsoft.com/office/powerpoint/2010/main" val="223071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1070</TotalTime>
  <Words>206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アルバータ大学EFNプログラム English for Nursing</vt:lpstr>
    </vt:vector>
  </TitlesOfParts>
  <Company>国立大学法人岐阜大学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グリフィス大学・アルバータ大学 サマースクール 申込みの流れ</dc:title>
  <dc:creator>情報連携統括本部</dc:creator>
  <cp:lastModifiedBy>WAKAZONO Yusei</cp:lastModifiedBy>
  <cp:revision>110</cp:revision>
  <cp:lastPrinted>2023-11-02T07:17:25Z</cp:lastPrinted>
  <dcterms:created xsi:type="dcterms:W3CDTF">2018-03-12T23:32:53Z</dcterms:created>
  <dcterms:modified xsi:type="dcterms:W3CDTF">2023-11-02T07:23:56Z</dcterms:modified>
</cp:coreProperties>
</file>